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6"/>
  </p:notesMasterIdLst>
  <p:sldIdLst>
    <p:sldId id="256" r:id="rId5"/>
  </p:sldIdLst>
  <p:sldSz cx="5334000" cy="7562850"/>
  <p:notesSz cx="6797675" cy="9928225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C7F6889-0F37-70D5-74D5-65EEEA1BA3AD}" v="7" dt="2026-03-11T13:36:29.251"/>
    <p1510:client id="{82A6CE52-532A-CFDF-1707-93D563A4A2FF}" v="27" dt="2026-03-11T11:57:13.456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9" d="100"/>
          <a:sy n="79" d="100"/>
        </p:scale>
        <p:origin x="2510" y="-13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ONTENEAU Manon" userId="S::manon.fonteneau@francetravail.fr::a3890fe5-11dd-4490-9bd7-053b9abcd86b" providerId="AD" clId="Web-{82A6CE52-532A-CFDF-1707-93D563A4A2FF}"/>
    <pc:docChg chg="modSld">
      <pc:chgData name="FONTENEAU Manon" userId="S::manon.fonteneau@francetravail.fr::a3890fe5-11dd-4490-9bd7-053b9abcd86b" providerId="AD" clId="Web-{82A6CE52-532A-CFDF-1707-93D563A4A2FF}" dt="2026-03-11T11:57:12.195" v="13" actId="20577"/>
      <pc:docMkLst>
        <pc:docMk/>
      </pc:docMkLst>
      <pc:sldChg chg="modSp">
        <pc:chgData name="FONTENEAU Manon" userId="S::manon.fonteneau@francetravail.fr::a3890fe5-11dd-4490-9bd7-053b9abcd86b" providerId="AD" clId="Web-{82A6CE52-532A-CFDF-1707-93D563A4A2FF}" dt="2026-03-11T11:57:12.195" v="13" actId="20577"/>
        <pc:sldMkLst>
          <pc:docMk/>
          <pc:sldMk cId="0" sldId="256"/>
        </pc:sldMkLst>
        <pc:spChg chg="mod">
          <ac:chgData name="FONTENEAU Manon" userId="S::manon.fonteneau@francetravail.fr::a3890fe5-11dd-4490-9bd7-053b9abcd86b" providerId="AD" clId="Web-{82A6CE52-532A-CFDF-1707-93D563A4A2FF}" dt="2026-03-11T11:57:12.195" v="13" actId="20577"/>
          <ac:spMkLst>
            <pc:docMk/>
            <pc:sldMk cId="0" sldId="256"/>
            <ac:spMk id="18" creationId="{3F07BEFF-ABDE-77BF-59F3-DB6958D6CBA3}"/>
          </ac:spMkLst>
        </pc:spChg>
      </pc:sldChg>
    </pc:docChg>
  </pc:docChgLst>
  <pc:docChgLst>
    <pc:chgData name="FONTENEAU Manon" userId="S::manon.fonteneau@francetravail.fr::a3890fe5-11dd-4490-9bd7-053b9abcd86b" providerId="AD" clId="Web-{4C7F6889-0F37-70D5-74D5-65EEEA1BA3AD}"/>
    <pc:docChg chg="modSld">
      <pc:chgData name="FONTENEAU Manon" userId="S::manon.fonteneau@francetravail.fr::a3890fe5-11dd-4490-9bd7-053b9abcd86b" providerId="AD" clId="Web-{4C7F6889-0F37-70D5-74D5-65EEEA1BA3AD}" dt="2026-03-11T13:36:29.048" v="2" actId="20577"/>
      <pc:docMkLst>
        <pc:docMk/>
      </pc:docMkLst>
      <pc:sldChg chg="modSp">
        <pc:chgData name="FONTENEAU Manon" userId="S::manon.fonteneau@francetravail.fr::a3890fe5-11dd-4490-9bd7-053b9abcd86b" providerId="AD" clId="Web-{4C7F6889-0F37-70D5-74D5-65EEEA1BA3AD}" dt="2026-03-11T13:36:29.048" v="2" actId="20577"/>
        <pc:sldMkLst>
          <pc:docMk/>
          <pc:sldMk cId="0" sldId="256"/>
        </pc:sldMkLst>
        <pc:spChg chg="mod">
          <ac:chgData name="FONTENEAU Manon" userId="S::manon.fonteneau@francetravail.fr::a3890fe5-11dd-4490-9bd7-053b9abcd86b" providerId="AD" clId="Web-{4C7F6889-0F37-70D5-74D5-65EEEA1BA3AD}" dt="2026-03-11T13:36:29.048" v="2" actId="20577"/>
          <ac:spMkLst>
            <pc:docMk/>
            <pc:sldMk cId="0" sldId="256"/>
            <ac:spMk id="18" creationId="{3F07BEFF-ABDE-77BF-59F3-DB6958D6CBA3}"/>
          </ac:spMkLst>
        </pc:spChg>
      </pc:sldChg>
    </pc:docChg>
  </pc:docChgLst>
  <pc:docChgLst>
    <pc:chgData name="FONTENEAU Manon" userId="S::manon.fonteneau@francetravail.fr::a3890fe5-11dd-4490-9bd7-053b9abcd86b" providerId="AD" clId="Web-{398A21BB-F35D-6716-EE9F-A651B5A5E146}"/>
    <pc:docChg chg="modSld">
      <pc:chgData name="FONTENEAU Manon" userId="S::manon.fonteneau@francetravail.fr::a3890fe5-11dd-4490-9bd7-053b9abcd86b" providerId="AD" clId="Web-{398A21BB-F35D-6716-EE9F-A651B5A5E146}" dt="2026-02-25T14:34:30.446" v="22" actId="1076"/>
      <pc:docMkLst>
        <pc:docMk/>
      </pc:docMkLst>
      <pc:sldChg chg="addSp delSp modSp">
        <pc:chgData name="FONTENEAU Manon" userId="S::manon.fonteneau@francetravail.fr::a3890fe5-11dd-4490-9bd7-053b9abcd86b" providerId="AD" clId="Web-{398A21BB-F35D-6716-EE9F-A651B5A5E146}" dt="2026-02-25T14:34:30.446" v="22" actId="1076"/>
        <pc:sldMkLst>
          <pc:docMk/>
          <pc:sldMk cId="0" sldId="256"/>
        </pc:sldMkLst>
        <pc:picChg chg="add mod">
          <ac:chgData name="FONTENEAU Manon" userId="S::manon.fonteneau@francetravail.fr::a3890fe5-11dd-4490-9bd7-053b9abcd86b" providerId="AD" clId="Web-{398A21BB-F35D-6716-EE9F-A651B5A5E146}" dt="2026-02-25T14:33:26.086" v="15" actId="1076"/>
          <ac:picMkLst>
            <pc:docMk/>
            <pc:sldMk cId="0" sldId="256"/>
            <ac:picMk id="13" creationId="{35CCD454-BC75-B9F8-83B6-DFFA0624432F}"/>
          </ac:picMkLst>
        </pc:picChg>
        <pc:picChg chg="add mod">
          <ac:chgData name="FONTENEAU Manon" userId="S::manon.fonteneau@francetravail.fr::a3890fe5-11dd-4490-9bd7-053b9abcd86b" providerId="AD" clId="Web-{398A21BB-F35D-6716-EE9F-A651B5A5E146}" dt="2026-02-25T14:34:30.446" v="22" actId="1076"/>
          <ac:picMkLst>
            <pc:docMk/>
            <pc:sldMk cId="0" sldId="256"/>
            <ac:picMk id="15" creationId="{9552DCE2-C944-A7BB-62CB-3192DB39C509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8079"/>
          </a:xfrm>
          <a:prstGeom prst="rect">
            <a:avLst/>
          </a:prstGeom>
        </p:spPr>
        <p:txBody>
          <a:bodyPr vert="horz" lIns="118579" tIns="59290" rIns="118579" bIns="59290" rtlCol="0"/>
          <a:lstStyle>
            <a:lvl1pPr algn="l">
              <a:defRPr sz="16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49993" y="1"/>
            <a:ext cx="2945659" cy="498079"/>
          </a:xfrm>
          <a:prstGeom prst="rect">
            <a:avLst/>
          </a:prstGeom>
        </p:spPr>
        <p:txBody>
          <a:bodyPr vert="horz" lIns="118579" tIns="59290" rIns="118579" bIns="59290" rtlCol="0"/>
          <a:lstStyle>
            <a:lvl1pPr algn="r">
              <a:defRPr sz="1600"/>
            </a:lvl1pPr>
          </a:lstStyle>
          <a:p>
            <a:fld id="{7F24016F-8D84-4D46-B3A3-9B5D3015DF60}" type="datetimeFigureOut">
              <a:rPr lang="fr-FR" smtClean="0"/>
              <a:t>08/10/2026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1241425"/>
            <a:ext cx="236220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18579" tIns="59290" rIns="118579" bIns="5929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8636"/>
            <a:ext cx="5438140" cy="3909603"/>
          </a:xfrm>
          <a:prstGeom prst="rect">
            <a:avLst/>
          </a:prstGeom>
        </p:spPr>
        <p:txBody>
          <a:bodyPr vert="horz" lIns="118579" tIns="59290" rIns="118579" bIns="5929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30147"/>
            <a:ext cx="2945659" cy="498078"/>
          </a:xfrm>
          <a:prstGeom prst="rect">
            <a:avLst/>
          </a:prstGeom>
        </p:spPr>
        <p:txBody>
          <a:bodyPr vert="horz" lIns="118579" tIns="59290" rIns="118579" bIns="59290" rtlCol="0" anchor="b"/>
          <a:lstStyle>
            <a:lvl1pPr algn="l">
              <a:defRPr sz="16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49993" y="9430147"/>
            <a:ext cx="2945659" cy="498078"/>
          </a:xfrm>
          <a:prstGeom prst="rect">
            <a:avLst/>
          </a:prstGeom>
        </p:spPr>
        <p:txBody>
          <a:bodyPr vert="horz" lIns="118579" tIns="59290" rIns="118579" bIns="59290" rtlCol="0" anchor="b"/>
          <a:lstStyle>
            <a:lvl1pPr algn="r">
              <a:defRPr sz="1600"/>
            </a:lvl1pPr>
          </a:lstStyle>
          <a:p>
            <a:fld id="{5BA1BB96-184D-4232-9DED-98A06483BF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37068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A1BB96-184D-4232-9DED-98A06483BFA3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94998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00050" y="2344483"/>
            <a:ext cx="453390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800100" y="4235196"/>
            <a:ext cx="373380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66700" y="1739455"/>
            <a:ext cx="2320290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2747010" y="1739455"/>
            <a:ext cx="2320290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10/8/2026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10/8/2026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10/8/2026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327828" y="777181"/>
            <a:ext cx="4102100" cy="5370830"/>
          </a:xfrm>
          <a:custGeom>
            <a:avLst/>
            <a:gdLst/>
            <a:ahLst/>
            <a:cxnLst/>
            <a:rect l="l" t="t" r="r" b="b"/>
            <a:pathLst>
              <a:path w="4102100" h="5370830">
                <a:moveTo>
                  <a:pt x="0" y="0"/>
                </a:moveTo>
                <a:lnTo>
                  <a:pt x="0" y="5370245"/>
                </a:lnTo>
                <a:lnTo>
                  <a:pt x="4101934" y="5370245"/>
                </a:lnTo>
                <a:lnTo>
                  <a:pt x="4101934" y="1273289"/>
                </a:lnTo>
                <a:lnTo>
                  <a:pt x="4100919" y="1241758"/>
                </a:lnTo>
                <a:lnTo>
                  <a:pt x="4092918" y="1177421"/>
                </a:lnTo>
                <a:lnTo>
                  <a:pt x="4077221" y="1111669"/>
                </a:lnTo>
                <a:lnTo>
                  <a:pt x="4054149" y="1044847"/>
                </a:lnTo>
                <a:lnTo>
                  <a:pt x="4024022" y="977298"/>
                </a:lnTo>
                <a:lnTo>
                  <a:pt x="4006412" y="943359"/>
                </a:lnTo>
                <a:lnTo>
                  <a:pt x="3987158" y="909366"/>
                </a:lnTo>
                <a:lnTo>
                  <a:pt x="3966301" y="875364"/>
                </a:lnTo>
                <a:lnTo>
                  <a:pt x="3943879" y="841396"/>
                </a:lnTo>
                <a:lnTo>
                  <a:pt x="3919933" y="807503"/>
                </a:lnTo>
                <a:lnTo>
                  <a:pt x="3894503" y="773730"/>
                </a:lnTo>
                <a:lnTo>
                  <a:pt x="3867628" y="740120"/>
                </a:lnTo>
                <a:lnTo>
                  <a:pt x="3839350" y="706714"/>
                </a:lnTo>
                <a:lnTo>
                  <a:pt x="3809707" y="673557"/>
                </a:lnTo>
                <a:lnTo>
                  <a:pt x="3778740" y="640691"/>
                </a:lnTo>
                <a:lnTo>
                  <a:pt x="3746488" y="608159"/>
                </a:lnTo>
                <a:lnTo>
                  <a:pt x="3712992" y="576004"/>
                </a:lnTo>
                <a:lnTo>
                  <a:pt x="3678292" y="544270"/>
                </a:lnTo>
                <a:lnTo>
                  <a:pt x="3642427" y="512998"/>
                </a:lnTo>
                <a:lnTo>
                  <a:pt x="3605438" y="482233"/>
                </a:lnTo>
                <a:lnTo>
                  <a:pt x="3567364" y="452017"/>
                </a:lnTo>
                <a:lnTo>
                  <a:pt x="3528246" y="422394"/>
                </a:lnTo>
                <a:lnTo>
                  <a:pt x="3488123" y="393405"/>
                </a:lnTo>
                <a:lnTo>
                  <a:pt x="3447036" y="365094"/>
                </a:lnTo>
                <a:lnTo>
                  <a:pt x="3405024" y="337505"/>
                </a:lnTo>
                <a:lnTo>
                  <a:pt x="3362127" y="310680"/>
                </a:lnTo>
                <a:lnTo>
                  <a:pt x="3318385" y="284662"/>
                </a:lnTo>
                <a:lnTo>
                  <a:pt x="3273839" y="259494"/>
                </a:lnTo>
                <a:lnTo>
                  <a:pt x="3228528" y="235219"/>
                </a:lnTo>
                <a:lnTo>
                  <a:pt x="3182492" y="211880"/>
                </a:lnTo>
                <a:lnTo>
                  <a:pt x="3135771" y="189520"/>
                </a:lnTo>
                <a:lnTo>
                  <a:pt x="3088405" y="168183"/>
                </a:lnTo>
                <a:lnTo>
                  <a:pt x="3040435" y="147910"/>
                </a:lnTo>
                <a:lnTo>
                  <a:pt x="2991899" y="128746"/>
                </a:lnTo>
                <a:lnTo>
                  <a:pt x="2942838" y="110732"/>
                </a:lnTo>
                <a:lnTo>
                  <a:pt x="2893293" y="93913"/>
                </a:lnTo>
                <a:lnTo>
                  <a:pt x="2843302" y="78330"/>
                </a:lnTo>
                <a:lnTo>
                  <a:pt x="2792906" y="64028"/>
                </a:lnTo>
                <a:lnTo>
                  <a:pt x="2742145" y="51048"/>
                </a:lnTo>
                <a:lnTo>
                  <a:pt x="2691059" y="39435"/>
                </a:lnTo>
                <a:lnTo>
                  <a:pt x="2639687" y="29230"/>
                </a:lnTo>
                <a:lnTo>
                  <a:pt x="2588070" y="20478"/>
                </a:lnTo>
                <a:lnTo>
                  <a:pt x="2536248" y="13220"/>
                </a:lnTo>
                <a:lnTo>
                  <a:pt x="2484261" y="7501"/>
                </a:lnTo>
                <a:lnTo>
                  <a:pt x="2432148" y="3362"/>
                </a:lnTo>
                <a:lnTo>
                  <a:pt x="2379950" y="847"/>
                </a:lnTo>
                <a:lnTo>
                  <a:pt x="2327706" y="0"/>
                </a:lnTo>
                <a:lnTo>
                  <a:pt x="0" y="0"/>
                </a:lnTo>
                <a:close/>
              </a:path>
            </a:pathLst>
          </a:custGeom>
          <a:ln w="6350">
            <a:solidFill>
              <a:srgbClr val="2D386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755250" y="961834"/>
            <a:ext cx="1258696" cy="1270795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66700" y="302514"/>
            <a:ext cx="4800600" cy="121005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66700" y="1739455"/>
            <a:ext cx="4800600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813560" y="7033450"/>
            <a:ext cx="1706880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266700" y="7033450"/>
            <a:ext cx="1226820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3840480" y="7033450"/>
            <a:ext cx="1226820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jpg"/><Relationship Id="rId11" Type="http://schemas.openxmlformats.org/officeDocument/2006/relationships/image" Target="../media/image10.emf"/><Relationship Id="rId5" Type="http://schemas.openxmlformats.org/officeDocument/2006/relationships/image" Target="../media/image4.jpg"/><Relationship Id="rId10" Type="http://schemas.openxmlformats.org/officeDocument/2006/relationships/image" Target="../media/image9.png"/><Relationship Id="rId4" Type="http://schemas.openxmlformats.org/officeDocument/2006/relationships/image" Target="../media/image3.jpg"/><Relationship Id="rId9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bject 4">
            <a:extLst>
              <a:ext uri="{FF2B5EF4-FFF2-40B4-BE49-F238E27FC236}">
                <a16:creationId xmlns:a16="http://schemas.microsoft.com/office/drawing/2014/main" id="{89F4EF1F-61FC-4412-96F6-872E3EE2919A}"/>
              </a:ext>
            </a:extLst>
          </p:cNvPr>
          <p:cNvSpPr/>
          <p:nvPr/>
        </p:nvSpPr>
        <p:spPr>
          <a:xfrm>
            <a:off x="437185" y="1343025"/>
            <a:ext cx="1258709" cy="205104"/>
          </a:xfrm>
          <a:custGeom>
            <a:avLst/>
            <a:gdLst/>
            <a:ahLst/>
            <a:cxnLst/>
            <a:rect l="l" t="t" r="r" b="b"/>
            <a:pathLst>
              <a:path w="1036955" h="205105">
                <a:moveTo>
                  <a:pt x="1000810" y="0"/>
                </a:moveTo>
                <a:lnTo>
                  <a:pt x="36004" y="0"/>
                </a:lnTo>
                <a:lnTo>
                  <a:pt x="21988" y="2828"/>
                </a:lnTo>
                <a:lnTo>
                  <a:pt x="10544" y="10544"/>
                </a:lnTo>
                <a:lnTo>
                  <a:pt x="2828" y="21988"/>
                </a:lnTo>
                <a:lnTo>
                  <a:pt x="0" y="36004"/>
                </a:lnTo>
                <a:lnTo>
                  <a:pt x="0" y="168846"/>
                </a:lnTo>
                <a:lnTo>
                  <a:pt x="2828" y="182862"/>
                </a:lnTo>
                <a:lnTo>
                  <a:pt x="10544" y="194306"/>
                </a:lnTo>
                <a:lnTo>
                  <a:pt x="21988" y="202022"/>
                </a:lnTo>
                <a:lnTo>
                  <a:pt x="36004" y="204851"/>
                </a:lnTo>
                <a:lnTo>
                  <a:pt x="1000810" y="204851"/>
                </a:lnTo>
                <a:lnTo>
                  <a:pt x="1014819" y="202022"/>
                </a:lnTo>
                <a:lnTo>
                  <a:pt x="1026260" y="194306"/>
                </a:lnTo>
                <a:lnTo>
                  <a:pt x="1033973" y="182862"/>
                </a:lnTo>
                <a:lnTo>
                  <a:pt x="1036802" y="168846"/>
                </a:lnTo>
                <a:lnTo>
                  <a:pt x="1036802" y="36004"/>
                </a:lnTo>
                <a:lnTo>
                  <a:pt x="1033973" y="21988"/>
                </a:lnTo>
                <a:lnTo>
                  <a:pt x="1026260" y="10544"/>
                </a:lnTo>
                <a:lnTo>
                  <a:pt x="1014819" y="2828"/>
                </a:lnTo>
                <a:lnTo>
                  <a:pt x="1000810" y="0"/>
                </a:lnTo>
                <a:close/>
              </a:path>
            </a:pathLst>
          </a:custGeom>
          <a:solidFill>
            <a:srgbClr val="EA1D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457200" y="3233316"/>
            <a:ext cx="3848100" cy="28341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20"/>
              </a:spcBef>
            </a:pPr>
            <a:endParaRPr sz="1000" dirty="0">
              <a:latin typeface="Marianne ExtraBold" panose="02000000000000000000" pitchFamily="2" charset="0"/>
              <a:cs typeface="Arial Black"/>
            </a:endParaRPr>
          </a:p>
          <a:p>
            <a:pPr marL="12700">
              <a:lnSpc>
                <a:spcPct val="100000"/>
              </a:lnSpc>
            </a:pPr>
            <a:r>
              <a:rPr sz="900" dirty="0">
                <a:solidFill>
                  <a:srgbClr val="EA1D25"/>
                </a:solidFill>
                <a:latin typeface="Marianne ExtraBold" panose="02000000000000000000" pitchFamily="2" charset="0"/>
                <a:cs typeface="Arial Black"/>
              </a:rPr>
              <a:t>LE PRINCIPE ?</a:t>
            </a:r>
            <a:endParaRPr sz="900" dirty="0">
              <a:latin typeface="Marianne ExtraBold" panose="02000000000000000000" pitchFamily="2" charset="0"/>
              <a:cs typeface="Arial Black"/>
            </a:endParaRPr>
          </a:p>
          <a:p>
            <a:pPr marL="12700" marR="299720">
              <a:lnSpc>
                <a:spcPct val="100000"/>
              </a:lnSpc>
            </a:pPr>
            <a:r>
              <a:rPr sz="900" dirty="0">
                <a:solidFill>
                  <a:srgbClr val="2D386C"/>
                </a:solidFill>
                <a:latin typeface="Marianne ExtraBold" panose="02000000000000000000" pitchFamily="2" charset="0"/>
                <a:cs typeface="Arial Black"/>
              </a:rPr>
              <a:t>UNE JOURNÉE DE RENCONTRES ET D’ÉCHANGES AUTOUR DU SPORT ET DE SES VALEURS</a:t>
            </a:r>
            <a:r>
              <a:rPr sz="900" dirty="0">
                <a:solidFill>
                  <a:srgbClr val="2D386C"/>
                </a:solidFill>
                <a:latin typeface="Marianne Medium" panose="02000000000000000000" pitchFamily="2" charset="0"/>
                <a:cs typeface="Arial Black"/>
              </a:rPr>
              <a:t>.</a:t>
            </a:r>
            <a:endParaRPr sz="900" dirty="0">
              <a:latin typeface="Marianne Medium" panose="02000000000000000000" pitchFamily="2" charset="0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1060"/>
              </a:spcBef>
            </a:pPr>
            <a:r>
              <a:rPr sz="800" dirty="0">
                <a:solidFill>
                  <a:srgbClr val="EA1D25"/>
                </a:solidFill>
                <a:latin typeface="Marianne ExtraBold" panose="02000000000000000000" pitchFamily="2" charset="0"/>
                <a:cs typeface="Lucida Sans Unicode"/>
              </a:rPr>
              <a:t>AU PROGRAMME :</a:t>
            </a:r>
            <a:endParaRPr sz="800" dirty="0">
              <a:latin typeface="Marianne ExtraBold" panose="02000000000000000000" pitchFamily="2" charset="0"/>
              <a:cs typeface="Lucida Sans Unicode"/>
            </a:endParaRPr>
          </a:p>
          <a:p>
            <a:pPr marL="12700" marR="83185" indent="-10795">
              <a:lnSpc>
                <a:spcPct val="100000"/>
              </a:lnSpc>
              <a:buSzPct val="87500"/>
              <a:buChar char="•"/>
              <a:tabLst>
                <a:tab pos="69850" algn="l"/>
              </a:tabLst>
            </a:pPr>
            <a:r>
              <a:rPr sz="800" dirty="0">
                <a:solidFill>
                  <a:srgbClr val="2D386C"/>
                </a:solidFill>
                <a:latin typeface="Marianne Medium" panose="02000000000000000000" pitchFamily="2" charset="0"/>
                <a:cs typeface="Lucida Sans Unicode"/>
              </a:rPr>
              <a:t>	</a:t>
            </a:r>
            <a:r>
              <a:rPr lang="fr-FR" sz="800" noProof="0" dirty="0">
                <a:solidFill>
                  <a:srgbClr val="2D386C"/>
                </a:solidFill>
                <a:latin typeface="Marianne Medium" panose="02000000000000000000" pitchFamily="2" charset="0"/>
                <a:cs typeface="Lucida Sans Unicode"/>
              </a:rPr>
              <a:t>Des activités sportives entre employeurs et demandeurs d’emploi </a:t>
            </a:r>
            <a:r>
              <a:rPr lang="fr-FR" sz="800" noProof="0" dirty="0">
                <a:solidFill>
                  <a:srgbClr val="2D386C"/>
                </a:solidFill>
                <a:latin typeface="Marianne Light" panose="02000000000000000000" pitchFamily="2" charset="0"/>
                <a:cs typeface="Lucida Sans Unicode"/>
              </a:rPr>
              <a:t>durant la matinée,</a:t>
            </a:r>
            <a:endParaRPr lang="fr-FR" sz="800" noProof="0" dirty="0">
              <a:latin typeface="Marianne Light" panose="02000000000000000000" pitchFamily="2" charset="0"/>
              <a:cs typeface="Lucida Sans Unicode"/>
            </a:endParaRPr>
          </a:p>
          <a:p>
            <a:pPr marL="69850" indent="-67945">
              <a:lnSpc>
                <a:spcPct val="100000"/>
              </a:lnSpc>
              <a:buSzPct val="87500"/>
              <a:buChar char="•"/>
              <a:tabLst>
                <a:tab pos="69850" algn="l"/>
              </a:tabLst>
            </a:pPr>
            <a:r>
              <a:rPr lang="fr-FR" sz="800" noProof="0" dirty="0">
                <a:solidFill>
                  <a:srgbClr val="2D386C"/>
                </a:solidFill>
                <a:latin typeface="Marianne Light" panose="02000000000000000000" pitchFamily="2" charset="0"/>
                <a:cs typeface="Lucida Sans Unicode"/>
              </a:rPr>
              <a:t>Un </a:t>
            </a:r>
            <a:r>
              <a:rPr lang="fr-FR" sz="800" noProof="0" dirty="0">
                <a:solidFill>
                  <a:srgbClr val="2D386C"/>
                </a:solidFill>
                <a:latin typeface="Marianne Medium" panose="02000000000000000000" pitchFamily="2" charset="0"/>
                <a:cs typeface="Lucida Sans Unicode"/>
              </a:rPr>
              <a:t>moment convivial autour d’un déjeuner,</a:t>
            </a:r>
            <a:endParaRPr lang="fr-FR" sz="800" noProof="0" dirty="0">
              <a:latin typeface="Marianne Medium" panose="02000000000000000000" pitchFamily="2" charset="0"/>
              <a:cs typeface="Lucida Sans Unicode"/>
            </a:endParaRPr>
          </a:p>
          <a:p>
            <a:pPr marL="69850" indent="-67945">
              <a:lnSpc>
                <a:spcPct val="100000"/>
              </a:lnSpc>
              <a:buSzPct val="87500"/>
              <a:buChar char="•"/>
              <a:tabLst>
                <a:tab pos="69850" algn="l"/>
              </a:tabLst>
            </a:pPr>
            <a:r>
              <a:rPr lang="fr-FR" sz="800" noProof="0" dirty="0">
                <a:solidFill>
                  <a:srgbClr val="2D386C"/>
                </a:solidFill>
                <a:latin typeface="Marianne Medium" panose="02000000000000000000" pitchFamily="2" charset="0"/>
                <a:cs typeface="Lucida Sans Unicode"/>
              </a:rPr>
              <a:t>Un job dating avec les mêmes </a:t>
            </a:r>
            <a:r>
              <a:rPr lang="fr-FR" sz="800" noProof="0" dirty="0">
                <a:solidFill>
                  <a:srgbClr val="2D386C"/>
                </a:solidFill>
                <a:latin typeface="Marianne Light" panose="02000000000000000000" pitchFamily="2" charset="0"/>
                <a:cs typeface="Lucida Sans Unicode"/>
              </a:rPr>
              <a:t>acteurs pour finir la journée.</a:t>
            </a:r>
            <a:endParaRPr lang="fr-FR" sz="800" noProof="0" dirty="0">
              <a:latin typeface="Marianne Light" panose="02000000000000000000" pitchFamily="2" charset="0"/>
              <a:cs typeface="Lucida Sans Unicode"/>
            </a:endParaRPr>
          </a:p>
          <a:p>
            <a:pPr marL="12700" marR="5080">
              <a:lnSpc>
                <a:spcPct val="100000"/>
              </a:lnSpc>
              <a:spcBef>
                <a:spcPts val="900"/>
              </a:spcBef>
            </a:pPr>
            <a:r>
              <a:rPr lang="fr-FR" sz="800" noProof="0" dirty="0">
                <a:solidFill>
                  <a:srgbClr val="2D386C"/>
                </a:solidFill>
                <a:latin typeface="Marianne Medium" panose="02000000000000000000" pitchFamily="2" charset="0"/>
                <a:cs typeface="Lucida Sans Unicode"/>
              </a:rPr>
              <a:t>L’objectif ? </a:t>
            </a:r>
            <a:r>
              <a:rPr lang="fr-FR" sz="800" noProof="0" dirty="0">
                <a:solidFill>
                  <a:srgbClr val="2D386C"/>
                </a:solidFill>
                <a:latin typeface="Marianne Light" panose="02000000000000000000" pitchFamily="2" charset="0"/>
                <a:cs typeface="Lucida Sans Unicode"/>
              </a:rPr>
              <a:t>Valoriser vos savoir-être et les compétences sportives transférables au monde professionnel</a:t>
            </a:r>
            <a:r>
              <a:rPr lang="fr-FR" sz="800" noProof="0" dirty="0">
                <a:solidFill>
                  <a:srgbClr val="2D386C"/>
                </a:solidFill>
                <a:latin typeface="Marianne Medium" panose="02000000000000000000" pitchFamily="2" charset="0"/>
                <a:cs typeface="Lucida Sans Unicode"/>
              </a:rPr>
              <a:t>.</a:t>
            </a:r>
            <a:endParaRPr lang="fr-FR" sz="800" noProof="0" dirty="0">
              <a:latin typeface="Marianne Medium" panose="02000000000000000000" pitchFamily="2" charset="0"/>
              <a:cs typeface="Lucida Sans Unicode"/>
            </a:endParaRPr>
          </a:p>
          <a:p>
            <a:pPr marL="12700">
              <a:lnSpc>
                <a:spcPts val="955"/>
              </a:lnSpc>
              <a:spcBef>
                <a:spcPts val="900"/>
              </a:spcBef>
            </a:pPr>
            <a:r>
              <a:rPr lang="fr-FR" sz="800" noProof="0" dirty="0">
                <a:solidFill>
                  <a:srgbClr val="2D386C"/>
                </a:solidFill>
                <a:latin typeface="Marianne Medium" panose="02000000000000000000" pitchFamily="2" charset="0"/>
                <a:cs typeface="Lucida Sans Unicode"/>
              </a:rPr>
              <a:t>Cet événement est ouvert à tous.</a:t>
            </a:r>
            <a:endParaRPr lang="fr-FR" sz="800" noProof="0" dirty="0">
              <a:latin typeface="Marianne Medium" panose="02000000000000000000" pitchFamily="2" charset="0"/>
              <a:cs typeface="Lucida Sans Unicode"/>
            </a:endParaRPr>
          </a:p>
          <a:p>
            <a:pPr marL="12700" marR="233679">
              <a:lnSpc>
                <a:spcPts val="900"/>
              </a:lnSpc>
              <a:spcBef>
                <a:spcPts val="25"/>
              </a:spcBef>
            </a:pPr>
            <a:r>
              <a:rPr lang="fr-FR" sz="750" i="1" noProof="0" dirty="0">
                <a:solidFill>
                  <a:srgbClr val="2D386C"/>
                </a:solidFill>
                <a:latin typeface="Marianne Light" panose="02000000000000000000" pitchFamily="2" charset="0"/>
                <a:cs typeface="Verdana"/>
              </a:rPr>
              <a:t>Les exercices physiques ne nécessitent aucune condition physique particulière et peuvent s’adapter en fonction des capacités de chacun</a:t>
            </a:r>
            <a:r>
              <a:rPr lang="fr-FR" sz="750" i="1" noProof="0" dirty="0">
                <a:solidFill>
                  <a:srgbClr val="2D386C"/>
                </a:solidFill>
                <a:latin typeface="Marianne Medium" panose="02000000000000000000" pitchFamily="2" charset="0"/>
                <a:cs typeface="Verdana"/>
              </a:rPr>
              <a:t>.</a:t>
            </a:r>
            <a:endParaRPr lang="fr-FR" sz="750" noProof="0" dirty="0">
              <a:latin typeface="Marianne Medium" panose="02000000000000000000" pitchFamily="2" charset="0"/>
              <a:cs typeface="Verdana"/>
            </a:endParaRPr>
          </a:p>
          <a:p>
            <a:pPr>
              <a:lnSpc>
                <a:spcPct val="100000"/>
              </a:lnSpc>
            </a:pPr>
            <a:endParaRPr lang="fr-FR" sz="750" noProof="0" dirty="0">
              <a:latin typeface="Marianne Medium" panose="02000000000000000000" pitchFamily="2" charset="0"/>
              <a:cs typeface="Verdana"/>
            </a:endParaRPr>
          </a:p>
          <a:p>
            <a:pPr>
              <a:lnSpc>
                <a:spcPct val="100000"/>
              </a:lnSpc>
              <a:spcBef>
                <a:spcPts val="70"/>
              </a:spcBef>
            </a:pPr>
            <a:endParaRPr lang="fr-FR" sz="750" noProof="0" dirty="0">
              <a:latin typeface="Marianne Medium" panose="02000000000000000000" pitchFamily="2" charset="0"/>
              <a:cs typeface="Verdana"/>
            </a:endParaRPr>
          </a:p>
          <a:p>
            <a:pPr marL="1388745">
              <a:lnSpc>
                <a:spcPct val="100000"/>
              </a:lnSpc>
              <a:spcBef>
                <a:spcPts val="5"/>
              </a:spcBef>
            </a:pPr>
            <a:r>
              <a:rPr lang="fr-FR" sz="900" noProof="0" dirty="0">
                <a:solidFill>
                  <a:srgbClr val="EA1D25"/>
                </a:solidFill>
                <a:latin typeface="Marianne Medium" panose="02000000000000000000" pitchFamily="2" charset="0"/>
                <a:cs typeface="Arial Black"/>
              </a:rPr>
              <a:t>3,2,1... PARTEZ !</a:t>
            </a:r>
            <a:endParaRPr lang="fr-FR" sz="900" noProof="0" dirty="0">
              <a:latin typeface="Marianne Medium" panose="02000000000000000000" pitchFamily="2" charset="0"/>
              <a:cs typeface="Arial Black"/>
            </a:endParaRPr>
          </a:p>
          <a:p>
            <a:pPr marL="1388745">
              <a:lnSpc>
                <a:spcPct val="100000"/>
              </a:lnSpc>
            </a:pPr>
            <a:r>
              <a:rPr lang="fr-FR" sz="900" noProof="0" dirty="0">
                <a:solidFill>
                  <a:srgbClr val="2D386C"/>
                </a:solidFill>
                <a:latin typeface="Marianne Medium" panose="02000000000000000000" pitchFamily="2" charset="0"/>
                <a:cs typeface="Arial Black"/>
              </a:rPr>
              <a:t>Vous souhaitez participer ?</a:t>
            </a:r>
            <a:endParaRPr lang="fr-FR" sz="900" noProof="0" dirty="0">
              <a:latin typeface="Marianne Medium" panose="02000000000000000000" pitchFamily="2" charset="0"/>
              <a:cs typeface="Arial Black"/>
            </a:endParaRPr>
          </a:p>
          <a:p>
            <a:pPr marL="1388745">
              <a:lnSpc>
                <a:spcPct val="100000"/>
              </a:lnSpc>
            </a:pPr>
            <a:r>
              <a:rPr lang="fr-FR" sz="900" noProof="0" dirty="0">
                <a:solidFill>
                  <a:srgbClr val="27BBC3"/>
                </a:solidFill>
                <a:latin typeface="Marianne Medium" panose="02000000000000000000" pitchFamily="2" charset="0"/>
                <a:cs typeface="Lucida Sans Unicode"/>
              </a:rPr>
              <a:t>Inscrivez-vous auprès de votre conseiller-ère</a:t>
            </a:r>
            <a:endParaRPr lang="fr-FR" sz="900" noProof="0" dirty="0">
              <a:latin typeface="Marianne Medium" panose="02000000000000000000" pitchFamily="2" charset="0"/>
              <a:cs typeface="Lucida Sans Unicod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220298" y="6332405"/>
            <a:ext cx="1788795" cy="0"/>
          </a:xfrm>
          <a:custGeom>
            <a:avLst/>
            <a:gdLst/>
            <a:ahLst/>
            <a:cxnLst/>
            <a:rect l="l" t="t" r="r" b="b"/>
            <a:pathLst>
              <a:path w="1788795">
                <a:moveTo>
                  <a:pt x="0" y="0"/>
                </a:moveTo>
                <a:lnTo>
                  <a:pt x="1788350" y="0"/>
                </a:lnTo>
              </a:path>
            </a:pathLst>
          </a:custGeom>
          <a:ln w="6350">
            <a:solidFill>
              <a:srgbClr val="2D386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19351" y="6330605"/>
            <a:ext cx="1778000" cy="0"/>
          </a:xfrm>
          <a:custGeom>
            <a:avLst/>
            <a:gdLst/>
            <a:ahLst/>
            <a:cxnLst/>
            <a:rect l="l" t="t" r="r" b="b"/>
            <a:pathLst>
              <a:path w="1778000">
                <a:moveTo>
                  <a:pt x="0" y="0"/>
                </a:moveTo>
                <a:lnTo>
                  <a:pt x="1777745" y="0"/>
                </a:lnTo>
              </a:path>
            </a:pathLst>
          </a:custGeom>
          <a:ln w="6350">
            <a:solidFill>
              <a:srgbClr val="2D386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066540" y="6829425"/>
            <a:ext cx="321945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1000" b="1" dirty="0">
                <a:solidFill>
                  <a:srgbClr val="2D386C"/>
                </a:solidFill>
                <a:latin typeface="Marianne" panose="02000000000000000000" pitchFamily="50" charset="0"/>
              </a:rPr>
              <a:t>Engagés pour l’insertion professionnelle par le sport</a:t>
            </a:r>
          </a:p>
        </p:txBody>
      </p:sp>
      <p:sp>
        <p:nvSpPr>
          <p:cNvPr id="6" name="object 6"/>
          <p:cNvSpPr/>
          <p:nvPr/>
        </p:nvSpPr>
        <p:spPr>
          <a:xfrm>
            <a:off x="316593" y="6923885"/>
            <a:ext cx="719838" cy="45719"/>
          </a:xfrm>
          <a:custGeom>
            <a:avLst/>
            <a:gdLst/>
            <a:ahLst/>
            <a:cxnLst/>
            <a:rect l="l" t="t" r="r" b="b"/>
            <a:pathLst>
              <a:path w="567055">
                <a:moveTo>
                  <a:pt x="0" y="0"/>
                </a:moveTo>
                <a:lnTo>
                  <a:pt x="567004" y="0"/>
                </a:lnTo>
              </a:path>
            </a:pathLst>
          </a:custGeom>
          <a:ln w="9525">
            <a:solidFill>
              <a:srgbClr val="2D386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4030296" y="6724024"/>
            <a:ext cx="1050723" cy="604756"/>
            <a:chOff x="3966685" y="6730243"/>
            <a:chExt cx="1050723" cy="604756"/>
          </a:xfrm>
        </p:grpSpPr>
        <p:sp>
          <p:nvSpPr>
            <p:cNvPr id="8" name="object 8"/>
            <p:cNvSpPr/>
            <p:nvPr/>
          </p:nvSpPr>
          <p:spPr>
            <a:xfrm>
              <a:off x="4315974" y="6927269"/>
              <a:ext cx="254000" cy="0"/>
            </a:xfrm>
            <a:custGeom>
              <a:avLst/>
              <a:gdLst/>
              <a:ahLst/>
              <a:cxnLst/>
              <a:rect l="l" t="t" r="r" b="b"/>
              <a:pathLst>
                <a:path w="254000">
                  <a:moveTo>
                    <a:pt x="0" y="0"/>
                  </a:moveTo>
                  <a:lnTo>
                    <a:pt x="253796" y="0"/>
                  </a:lnTo>
                </a:path>
              </a:pathLst>
            </a:custGeom>
            <a:ln w="9525">
              <a:solidFill>
                <a:srgbClr val="2D386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02840" y="6730243"/>
              <a:ext cx="414568" cy="597523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66685" y="7084102"/>
              <a:ext cx="389833" cy="250897"/>
            </a:xfrm>
            <a:prstGeom prst="rect">
              <a:avLst/>
            </a:prstGeom>
          </p:spPr>
        </p:pic>
      </p:grpSp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26084" y="7087512"/>
            <a:ext cx="786689" cy="220650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033097" y="7099447"/>
            <a:ext cx="579978" cy="208384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345954" y="198810"/>
            <a:ext cx="681491" cy="535348"/>
          </a:xfrm>
          <a:prstGeom prst="rect">
            <a:avLst/>
          </a:prstGeom>
        </p:spPr>
      </p:pic>
      <p:sp>
        <p:nvSpPr>
          <p:cNvPr id="18" name="object 3">
            <a:extLst>
              <a:ext uri="{FF2B5EF4-FFF2-40B4-BE49-F238E27FC236}">
                <a16:creationId xmlns:a16="http://schemas.microsoft.com/office/drawing/2014/main" id="{3F07BEFF-ABDE-77BF-59F3-DB6958D6CBA3}"/>
              </a:ext>
            </a:extLst>
          </p:cNvPr>
          <p:cNvSpPr txBox="1"/>
          <p:nvPr/>
        </p:nvSpPr>
        <p:spPr>
          <a:xfrm>
            <a:off x="1146471" y="2334995"/>
            <a:ext cx="2326620" cy="833562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marR="5080" indent="192405" algn="ctr">
              <a:spcBef>
                <a:spcPts val="100"/>
              </a:spcBef>
            </a:pPr>
            <a:r>
              <a:rPr lang="fr-FR" sz="1000" dirty="0">
                <a:solidFill>
                  <a:srgbClr val="2D386C"/>
                </a:solidFill>
                <a:latin typeface="Marianne ExtraBold"/>
                <a:cs typeface="Arial Black"/>
              </a:rPr>
              <a:t>LE 03 novembre 2026</a:t>
            </a:r>
            <a:endParaRPr lang="fr-FR" sz="1000" dirty="0">
              <a:solidFill>
                <a:srgbClr val="2D386C"/>
              </a:solidFill>
              <a:latin typeface="Marianne ExtraBold" panose="02000000000000000000" pitchFamily="2" charset="0"/>
              <a:cs typeface="Arial Black"/>
            </a:endParaRPr>
          </a:p>
          <a:p>
            <a:pPr marL="12700" marR="5080" indent="192405" algn="ctr">
              <a:lnSpc>
                <a:spcPct val="100000"/>
              </a:lnSpc>
              <a:spcBef>
                <a:spcPts val="100"/>
              </a:spcBef>
            </a:pPr>
            <a:r>
              <a:rPr lang="fr-FR" sz="1000" dirty="0">
                <a:solidFill>
                  <a:srgbClr val="2D386C"/>
                </a:solidFill>
                <a:latin typeface="Marianne ExtraBold"/>
                <a:cs typeface="Arial Black"/>
              </a:rPr>
              <a:t>DE 8h30 À 17h00</a:t>
            </a:r>
          </a:p>
          <a:p>
            <a:pPr marL="12700" marR="5080" indent="192405" algn="ctr">
              <a:spcBef>
                <a:spcPts val="100"/>
              </a:spcBef>
            </a:pPr>
            <a:r>
              <a:rPr lang="fr-FR" sz="1000" dirty="0">
                <a:solidFill>
                  <a:srgbClr val="2D386C"/>
                </a:solidFill>
                <a:latin typeface="Marianne ExtraBold"/>
                <a:cs typeface="Arial Black"/>
              </a:rPr>
              <a:t>Salle Léo Lagrange </a:t>
            </a:r>
          </a:p>
          <a:p>
            <a:pPr marL="12700" marR="5080" indent="192405" algn="ctr">
              <a:spcBef>
                <a:spcPts val="100"/>
              </a:spcBef>
            </a:pPr>
            <a:r>
              <a:rPr lang="fr-FR" sz="1000" dirty="0">
                <a:solidFill>
                  <a:srgbClr val="2D386C"/>
                </a:solidFill>
                <a:latin typeface="Marianne ExtraBold"/>
                <a:cs typeface="Arial Black"/>
              </a:rPr>
              <a:t>153 rue du Général De Gaulle </a:t>
            </a:r>
          </a:p>
          <a:p>
            <a:pPr marL="12700" marR="5080" indent="192405" algn="ctr">
              <a:spcBef>
                <a:spcPts val="100"/>
              </a:spcBef>
            </a:pPr>
            <a:r>
              <a:rPr lang="fr-FR" sz="1000" dirty="0">
                <a:solidFill>
                  <a:srgbClr val="2D386C"/>
                </a:solidFill>
                <a:latin typeface="Marianne ExtraBold"/>
              </a:rPr>
              <a:t>62138 Billy Berclau</a:t>
            </a:r>
            <a:endParaRPr lang="fr-FR" dirty="0"/>
          </a:p>
        </p:txBody>
      </p:sp>
      <p:sp>
        <p:nvSpPr>
          <p:cNvPr id="19" name="object 5">
            <a:extLst>
              <a:ext uri="{FF2B5EF4-FFF2-40B4-BE49-F238E27FC236}">
                <a16:creationId xmlns:a16="http://schemas.microsoft.com/office/drawing/2014/main" id="{523B1383-50DA-744C-48BE-5BBABDA45501}"/>
              </a:ext>
            </a:extLst>
          </p:cNvPr>
          <p:cNvSpPr txBox="1"/>
          <p:nvPr/>
        </p:nvSpPr>
        <p:spPr>
          <a:xfrm>
            <a:off x="442719" y="1106850"/>
            <a:ext cx="3367281" cy="1087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 marR="281940" indent="-25400">
              <a:lnSpc>
                <a:spcPct val="125499"/>
              </a:lnSpc>
              <a:spcBef>
                <a:spcPts val="100"/>
              </a:spcBef>
            </a:pPr>
            <a:r>
              <a:rPr lang="fr-FR" sz="1200" dirty="0">
                <a:solidFill>
                  <a:srgbClr val="2D386C"/>
                </a:solidFill>
                <a:latin typeface="Arial Black"/>
                <a:cs typeface="Arial Black"/>
              </a:rPr>
              <a:t>VALORISEZ VOS COMPÉTENCES </a:t>
            </a:r>
            <a:r>
              <a:rPr sz="1200" dirty="0">
                <a:solidFill>
                  <a:srgbClr val="FFFFFF"/>
                </a:solidFill>
                <a:latin typeface="Arial Black"/>
                <a:cs typeface="Arial Black"/>
              </a:rPr>
              <a:t>AUTREMENT</a:t>
            </a:r>
            <a:endParaRPr lang="fr-FR" sz="1200" dirty="0">
              <a:solidFill>
                <a:srgbClr val="2D386C"/>
              </a:solidFill>
              <a:latin typeface="Arial Black"/>
              <a:cs typeface="Lucida Sans Unicode"/>
            </a:endParaRPr>
          </a:p>
          <a:p>
            <a:pPr marL="50800" marR="281940" indent="-25400">
              <a:lnSpc>
                <a:spcPct val="125499"/>
              </a:lnSpc>
              <a:spcBef>
                <a:spcPts val="100"/>
              </a:spcBef>
            </a:pPr>
            <a:r>
              <a:rPr lang="fr-FR" sz="800" dirty="0">
                <a:solidFill>
                  <a:srgbClr val="2D386C"/>
                </a:solidFill>
                <a:latin typeface="Marianne Medium" panose="02000000000000000000" pitchFamily="2" charset="0"/>
                <a:cs typeface="Lucida Sans Unicode"/>
              </a:rPr>
              <a:t>Les agences France Travail </a:t>
            </a:r>
            <a:r>
              <a:rPr lang="fr-FR" sz="800" i="1" dirty="0">
                <a:solidFill>
                  <a:srgbClr val="2D386C"/>
                </a:solidFill>
                <a:latin typeface="Marianne Medium" panose="02000000000000000000" pitchFamily="2" charset="0"/>
                <a:cs typeface="Lucida Sans Unicode"/>
              </a:rPr>
              <a:t>du bassin de Béthune Bruay </a:t>
            </a:r>
            <a:r>
              <a:rPr lang="fr-FR" sz="800" i="1" dirty="0">
                <a:solidFill>
                  <a:srgbClr val="2D386C"/>
                </a:solidFill>
                <a:latin typeface="Marianne Light" panose="02000000000000000000" pitchFamily="2" charset="0"/>
                <a:cs typeface="Lucida Sans Unicode"/>
              </a:rPr>
              <a:t> </a:t>
            </a:r>
            <a:r>
              <a:rPr lang="fr-FR" sz="800" dirty="0">
                <a:solidFill>
                  <a:srgbClr val="2D386C"/>
                </a:solidFill>
                <a:latin typeface="Marianne Light" panose="02000000000000000000" pitchFamily="2" charset="0"/>
                <a:cs typeface="Lucida Sans Unicode"/>
              </a:rPr>
              <a:t>ainsi que </a:t>
            </a:r>
            <a:r>
              <a:rPr lang="fr-FR" sz="800" i="1" dirty="0">
                <a:solidFill>
                  <a:srgbClr val="2D386C"/>
                </a:solidFill>
                <a:latin typeface="Marianne Medium" panose="02000000000000000000" pitchFamily="2" charset="0"/>
                <a:cs typeface="Lucida Sans Unicode"/>
              </a:rPr>
              <a:t>le tennis de table de Billy Berclau</a:t>
            </a:r>
            <a:r>
              <a:rPr lang="fr-FR" sz="800" dirty="0">
                <a:solidFill>
                  <a:srgbClr val="2D386C"/>
                </a:solidFill>
                <a:latin typeface="Marianne Medium" panose="02000000000000000000" pitchFamily="2" charset="0"/>
                <a:cs typeface="Lucida Sans Unicode"/>
              </a:rPr>
              <a:t> </a:t>
            </a:r>
            <a:r>
              <a:rPr lang="fr-FR" sz="800" dirty="0">
                <a:solidFill>
                  <a:srgbClr val="2D386C"/>
                </a:solidFill>
                <a:latin typeface="Marianne Light" panose="02000000000000000000" pitchFamily="2" charset="0"/>
                <a:cs typeface="Lucida Sans Unicode"/>
              </a:rPr>
              <a:t>vous proposent de participer à un évènement inédit à </a:t>
            </a:r>
            <a:r>
              <a:rPr lang="fr-FR" sz="800" i="1" dirty="0">
                <a:solidFill>
                  <a:srgbClr val="2D386C"/>
                </a:solidFill>
                <a:latin typeface="Marianne Medium" panose="02000000000000000000" pitchFamily="2" charset="0"/>
                <a:cs typeface="Lucida Sans Unicode"/>
              </a:rPr>
              <a:t>Billy Berclau </a:t>
            </a:r>
            <a:r>
              <a:rPr lang="fr-FR" sz="800" dirty="0">
                <a:solidFill>
                  <a:srgbClr val="2D386C"/>
                </a:solidFill>
                <a:latin typeface="Marianne Light" panose="02000000000000000000" pitchFamily="2" charset="0"/>
                <a:cs typeface="Lucida Sans Unicode"/>
              </a:rPr>
              <a:t>afin de rencontrer des recruteurs.</a:t>
            </a:r>
            <a:endParaRPr lang="fr-FR" sz="800" dirty="0">
              <a:latin typeface="Marianne Light" panose="02000000000000000000" pitchFamily="2" charset="0"/>
              <a:cs typeface="Arial MT"/>
            </a:endParaRPr>
          </a:p>
        </p:txBody>
      </p:sp>
      <p:sp>
        <p:nvSpPr>
          <p:cNvPr id="21" name="object 5">
            <a:extLst>
              <a:ext uri="{FF2B5EF4-FFF2-40B4-BE49-F238E27FC236}">
                <a16:creationId xmlns:a16="http://schemas.microsoft.com/office/drawing/2014/main" id="{CF0E4176-1E1E-F4DE-14A8-8F875DD4FAA1}"/>
              </a:ext>
            </a:extLst>
          </p:cNvPr>
          <p:cNvSpPr txBox="1"/>
          <p:nvPr/>
        </p:nvSpPr>
        <p:spPr>
          <a:xfrm>
            <a:off x="1078752" y="6237235"/>
            <a:ext cx="321945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fr-FR" sz="1000" b="1" dirty="0">
                <a:solidFill>
                  <a:srgbClr val="2D386C"/>
                </a:solidFill>
                <a:latin typeface="Marianne" panose="02000000000000000000" pitchFamily="50" charset="0"/>
                <a:cs typeface="Arial Black"/>
              </a:rPr>
              <a:t>Nos partenaires</a:t>
            </a:r>
            <a:endParaRPr sz="1000" b="1" dirty="0">
              <a:latin typeface="Marianne" panose="02000000000000000000" pitchFamily="50" charset="0"/>
              <a:cs typeface="Arial Black"/>
            </a:endParaRPr>
          </a:p>
        </p:txBody>
      </p:sp>
      <p:pic>
        <p:nvPicPr>
          <p:cNvPr id="13" name="Image 12" descr="Une image contenant texte, Police, capture d’écran, logo&#10;&#10;Le contenu généré par l’IA peut être incorrect.">
            <a:extLst>
              <a:ext uri="{FF2B5EF4-FFF2-40B4-BE49-F238E27FC236}">
                <a16:creationId xmlns:a16="http://schemas.microsoft.com/office/drawing/2014/main" id="{35CCD454-BC75-B9F8-83B6-DFFA0624432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06336" y="7065306"/>
            <a:ext cx="689953" cy="339641"/>
          </a:xfrm>
          <a:prstGeom prst="rect">
            <a:avLst/>
          </a:prstGeom>
        </p:spPr>
      </p:pic>
      <p:pic>
        <p:nvPicPr>
          <p:cNvPr id="15" name="Image 14" descr="logo vectoriel Ministère des Sports, de la Jeunesse et de la Vie associative">
            <a:extLst>
              <a:ext uri="{FF2B5EF4-FFF2-40B4-BE49-F238E27FC236}">
                <a16:creationId xmlns:a16="http://schemas.microsoft.com/office/drawing/2014/main" id="{9552DCE2-C944-A7BB-62CB-3192DB39C50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08679" y="7062238"/>
            <a:ext cx="681318" cy="351379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B5190043-F97B-E878-1129-1DDB1FC0F5B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5519" y="890990"/>
            <a:ext cx="1335500" cy="1335500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D6ED8777-8DA9-AE55-D816-CF0E04DC2B8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3199" y="5674736"/>
            <a:ext cx="825198" cy="81816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58849744E53FA46AF7C28FBD6003ADA" ma:contentTypeVersion="15" ma:contentTypeDescription="Crée un document." ma:contentTypeScope="" ma:versionID="69d35288f3c59c1835bf135de52bff42">
  <xsd:schema xmlns:xsd="http://www.w3.org/2001/XMLSchema" xmlns:xs="http://www.w3.org/2001/XMLSchema" xmlns:p="http://schemas.microsoft.com/office/2006/metadata/properties" xmlns:ns2="ccaa5fcc-6bca-4ea4-97e3-f6baf4f23e6a" xmlns:ns3="fb3515a9-5fe8-4672-a7b6-a2fa539dd75e" targetNamespace="http://schemas.microsoft.com/office/2006/metadata/properties" ma:root="true" ma:fieldsID="e014b8b4389737921e0360e56a7047e4" ns2:_="" ns3:_="">
    <xsd:import namespace="ccaa5fcc-6bca-4ea4-97e3-f6baf4f23e6a"/>
    <xsd:import namespace="fb3515a9-5fe8-4672-a7b6-a2fa539dd75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aa5fcc-6bca-4ea4-97e3-f6baf4f23e6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Balises d’images" ma:readOnly="false" ma:fieldId="{5cf76f15-5ced-4ddc-b409-7134ff3c332f}" ma:taxonomyMulti="true" ma:sspId="0281f9de-dbd9-438f-9c50-0f15139160d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3515a9-5fe8-4672-a7b6-a2fa539dd75e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dd561f92-3bbb-40a4-bdf7-32cbb4b579ca}" ma:internalName="TaxCatchAll" ma:showField="CatchAllData" ma:web="fb3515a9-5fe8-4672-a7b6-a2fa539dd75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b3515a9-5fe8-4672-a7b6-a2fa539dd75e" xsi:nil="true"/>
    <lcf76f155ced4ddcb4097134ff3c332f xmlns="ccaa5fcc-6bca-4ea4-97e3-f6baf4f23e6a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7BD04E22-A034-4487-9152-471E4F22944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caa5fcc-6bca-4ea4-97e3-f6baf4f23e6a"/>
    <ds:schemaRef ds:uri="fb3515a9-5fe8-4672-a7b6-a2fa539dd75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F6C3CA7-91AB-4873-BB3B-A41A65BABA1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AC1EA9A-3710-48D9-8B78-AFC6080F735C}">
  <ds:schemaRefs>
    <ds:schemaRef ds:uri="http://purl.org/dc/elements/1.1/"/>
    <ds:schemaRef ds:uri="http://purl.org/dc/terms/"/>
    <ds:schemaRef ds:uri="http://schemas.microsoft.com/office/infopath/2007/PartnerControls"/>
    <ds:schemaRef ds:uri="http://purl.org/dc/dcmitype/"/>
    <ds:schemaRef ds:uri="fb3515a9-5fe8-4672-a7b6-a2fa539dd75e"/>
    <ds:schemaRef ds:uri="http://schemas.microsoft.com/office/2006/documentManagement/types"/>
    <ds:schemaRef ds:uri="http://schemas.openxmlformats.org/package/2006/metadata/core-properties"/>
    <ds:schemaRef ds:uri="ccaa5fcc-6bca-4ea4-97e3-f6baf4f23e6a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</TotalTime>
  <Words>174</Words>
  <Application>Microsoft Office PowerPoint</Application>
  <PresentationFormat>Personnalisé</PresentationFormat>
  <Paragraphs>25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9" baseType="lpstr">
      <vt:lpstr>Aptos</vt:lpstr>
      <vt:lpstr>Arial Black</vt:lpstr>
      <vt:lpstr>Calibri</vt:lpstr>
      <vt:lpstr>Marianne</vt:lpstr>
      <vt:lpstr>Marianne ExtraBold</vt:lpstr>
      <vt:lpstr>Marianne Light</vt:lpstr>
      <vt:lpstr>Marianne Medium</vt:lpstr>
      <vt:lpstr>Office Theme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PAWLENKO Nathalie</dc:creator>
  <cp:lastModifiedBy>PAWLENKO Nathalie</cp:lastModifiedBy>
  <cp:revision>24</cp:revision>
  <cp:lastPrinted>2026-10-08T09:15:43Z</cp:lastPrinted>
  <dcterms:created xsi:type="dcterms:W3CDTF">2025-04-02T14:50:14Z</dcterms:created>
  <dcterms:modified xsi:type="dcterms:W3CDTF">2026-10-08T09:18:03Z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2025-03-31T00:00:00Z</vt:filetime>
  </property>
  <property fmtid="{D5CDD505-2E9C-101B-9397-08002B2CF9AE}" pid="3" name="Creator">
    <vt:lpwstr>Adobe InDesign 20.1 (Windows)</vt:lpwstr>
  </property>
  <property fmtid="{D5CDD505-2E9C-101B-9397-08002B2CF9AE}" pid="4" name="LastSaved">
    <vt:filetime>2025-04-02T00:00:00Z</vt:filetime>
  </property>
  <property fmtid="{D5CDD505-2E9C-101B-9397-08002B2CF9AE}" pid="5" name="Producer">
    <vt:lpwstr>Adobe PDF Library 17.0</vt:lpwstr>
  </property>
  <property fmtid="{D5CDD505-2E9C-101B-9397-08002B2CF9AE}" pid="6" name="ContentTypeId">
    <vt:lpwstr>0x010100558849744E53FA46AF7C28FBD6003ADA</vt:lpwstr>
  </property>
  <property fmtid="{D5CDD505-2E9C-101B-9397-08002B2CF9AE}" pid="7" name="MediaServiceImageTags">
    <vt:lpwstr/>
  </property>
</Properties>
</file>